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3" r:id="rId6"/>
    <p:sldId id="262" r:id="rId7"/>
    <p:sldId id="261" r:id="rId8"/>
    <p:sldId id="260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43F-583D-4FF4-9CC8-AC8CDBBC6E7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7CD6-24D8-45B7-A3B5-A00CD7EB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6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43F-583D-4FF4-9CC8-AC8CDBBC6E7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7CD6-24D8-45B7-A3B5-A00CD7EB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2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43F-583D-4FF4-9CC8-AC8CDBBC6E7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7CD6-24D8-45B7-A3B5-A00CD7EB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2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43F-583D-4FF4-9CC8-AC8CDBBC6E7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7CD6-24D8-45B7-A3B5-A00CD7EB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4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43F-583D-4FF4-9CC8-AC8CDBBC6E7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7CD6-24D8-45B7-A3B5-A00CD7EB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6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43F-583D-4FF4-9CC8-AC8CDBBC6E7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7CD6-24D8-45B7-A3B5-A00CD7EB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1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43F-583D-4FF4-9CC8-AC8CDBBC6E7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7CD6-24D8-45B7-A3B5-A00CD7EB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43F-583D-4FF4-9CC8-AC8CDBBC6E7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7CD6-24D8-45B7-A3B5-A00CD7EB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3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43F-583D-4FF4-9CC8-AC8CDBBC6E7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7CD6-24D8-45B7-A3B5-A00CD7EB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1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43F-583D-4FF4-9CC8-AC8CDBBC6E7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7CD6-24D8-45B7-A3B5-A00CD7EB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5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43F-583D-4FF4-9CC8-AC8CDBBC6E7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7CD6-24D8-45B7-A3B5-A00CD7EB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1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4943F-583D-4FF4-9CC8-AC8CDBBC6E7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E7CD6-24D8-45B7-A3B5-A00CD7EB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Outline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05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Introduction </a:t>
            </a:r>
            <a:endParaRPr lang="fa-I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1178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Literature of Review</a:t>
            </a:r>
            <a:endParaRPr lang="fa-I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372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Preliminaries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5315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Proposed Method </a:t>
            </a:r>
            <a:endParaRPr lang="fa-I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679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Experimental Results </a:t>
            </a:r>
            <a:endParaRPr lang="fa-I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789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Discussion</a:t>
            </a:r>
            <a:endParaRPr lang="fa-I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003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61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References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8988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Outline </vt:lpstr>
      <vt:lpstr>Introduction </vt:lpstr>
      <vt:lpstr>Literature of Review</vt:lpstr>
      <vt:lpstr>Preliminaries</vt:lpstr>
      <vt:lpstr>Proposed Method </vt:lpstr>
      <vt:lpstr>Experimental Results </vt:lpstr>
      <vt:lpstr>Discussion</vt:lpstr>
      <vt:lpstr>Conclusion </vt:lpstr>
      <vt:lpstr>References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Farhad Hosseiny</dc:creator>
  <cp:lastModifiedBy>parsis</cp:lastModifiedBy>
  <cp:revision>4</cp:revision>
  <dcterms:created xsi:type="dcterms:W3CDTF">2018-11-03T17:03:55Z</dcterms:created>
  <dcterms:modified xsi:type="dcterms:W3CDTF">2018-11-08T20:37:24Z</dcterms:modified>
</cp:coreProperties>
</file>